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53"/>
  </p:notesMasterIdLst>
  <p:sldIdLst>
    <p:sldId id="406" r:id="rId3"/>
    <p:sldId id="426" r:id="rId4"/>
    <p:sldId id="421" r:id="rId5"/>
    <p:sldId id="487" r:id="rId6"/>
    <p:sldId id="411" r:id="rId7"/>
    <p:sldId id="412" r:id="rId8"/>
    <p:sldId id="432" r:id="rId9"/>
    <p:sldId id="413" r:id="rId10"/>
    <p:sldId id="434" r:id="rId11"/>
    <p:sldId id="414" r:id="rId12"/>
    <p:sldId id="435" r:id="rId13"/>
    <p:sldId id="427" r:id="rId14"/>
    <p:sldId id="436" r:id="rId15"/>
    <p:sldId id="470" r:id="rId16"/>
    <p:sldId id="428" r:id="rId17"/>
    <p:sldId id="429" r:id="rId18"/>
    <p:sldId id="430" r:id="rId19"/>
    <p:sldId id="431" r:id="rId20"/>
    <p:sldId id="438" r:id="rId21"/>
    <p:sldId id="433" r:id="rId22"/>
    <p:sldId id="439" r:id="rId23"/>
    <p:sldId id="468" r:id="rId24"/>
    <p:sldId id="469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4"/>
    </p:embeddedFont>
    <p:embeddedFont>
      <p:font typeface="Oswald" panose="00000500000000000000" pitchFamily="2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9: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Introduction to Machine Learning for Computer Vision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34AED7-BB44-474B-B4D6-B5141A4E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93"/>
            <a:ext cx="9144000" cy="46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74F1AD-C114-459F-822A-5A20F571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0"/>
            <a:ext cx="84749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51514B-947E-411D-B289-C253E3F3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4" y="0"/>
            <a:ext cx="87512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BE8851-F0FC-48FF-B048-E64140EF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38"/>
            <a:ext cx="9144000" cy="47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28283D-192F-49F8-AFFE-F67E2969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" y="0"/>
            <a:ext cx="8927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59684ED-7EFD-4ECA-818A-76484F3B623C}"/>
              </a:ext>
            </a:extLst>
          </p:cNvPr>
          <p:cNvGrpSpPr/>
          <p:nvPr/>
        </p:nvGrpSpPr>
        <p:grpSpPr>
          <a:xfrm>
            <a:off x="966440" y="0"/>
            <a:ext cx="7642302" cy="5009520"/>
            <a:chOff x="1501698" y="0"/>
            <a:chExt cx="7642302" cy="500952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0B647DF-7BE3-409B-A215-91369A50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698" y="0"/>
              <a:ext cx="7642302" cy="276972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3CBB88B-F97B-44E6-8E46-9401D07B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698" y="2769729"/>
              <a:ext cx="7642302" cy="2239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88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92E541-B221-4631-AF8C-CDE9F04E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96" y="0"/>
            <a:ext cx="7086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0CFEFB-216C-49BE-B278-8EF2C984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91" y="0"/>
            <a:ext cx="7071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DB5D8E-6DB2-4B90-A82E-B435676F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" y="0"/>
            <a:ext cx="91145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370FD4-7D92-4F61-A678-229AA03C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0"/>
            <a:ext cx="9144000" cy="49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8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64F33C-92F4-4DB5-8A02-809BAFD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" y="66908"/>
            <a:ext cx="9126259" cy="50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8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89CFD5-BFA4-49C8-952C-FB535558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" y="0"/>
            <a:ext cx="9137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5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2C441D-AB00-4FE1-95E0-27F6639F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8193CD5-D998-4519-8664-62B6C45B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208"/>
            <a:ext cx="9144000" cy="25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BDC959-E0CB-4A9E-8AD7-EC4C66E8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53121"/>
            <a:ext cx="7331075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825089-E2C6-44C9-B34D-C263B48A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7" y="0"/>
            <a:ext cx="7806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268557-5870-4732-A4CB-FAA61A56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0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8C3405-FD75-4491-A847-7F53D446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DC3FF31-0106-46A1-B459-B5E4E5AF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11" y="0"/>
            <a:ext cx="6418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6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8900534-7995-4A46-96F2-A045369B0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3"/>
          <a:stretch/>
        </p:blipFill>
        <p:spPr>
          <a:xfrm>
            <a:off x="0" y="981307"/>
            <a:ext cx="9144000" cy="34685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9948CE-84FE-4615-A0A5-523FDE35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501C31-51EE-46C5-B4C8-8B7FCD30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847"/>
            <a:ext cx="9144000" cy="41818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A71A09-396C-48F7-8349-D4166799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9" y="53542"/>
            <a:ext cx="8498561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2839FF-72D0-4E51-82E8-BCF43A3D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6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B6FB585-0310-4B4E-939D-4538227D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05" y="0"/>
            <a:ext cx="919210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80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DF0956-2762-4C46-A7A5-71526A0B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3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6D61A70-AF9C-4C34-9B7C-BFB3AB4A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FBFD155-F635-4B15-9011-EE69CE4C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C00C3-9165-438D-9417-86AB8468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3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BB8AD9B-3266-4700-A60D-96C3C9B3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7F5CDD-1692-4CBA-88D9-77D2A4A9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25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780C25-3603-4348-8CEF-4065ED10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7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81C344-6C0F-4EF9-979C-316DEB2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5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F48DD7-74B9-4237-8FDA-D7955641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29894" cy="49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E18155-0EF6-4CAA-8DE0-C00A3EF2E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3" b="42601"/>
          <a:stretch/>
        </p:blipFill>
        <p:spPr>
          <a:xfrm>
            <a:off x="224413" y="1367883"/>
            <a:ext cx="8695173" cy="20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779548-8866-4E44-8D63-2DCACB44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88698" cy="49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5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D1EE8EE-921C-44CF-8671-1F470A5B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12888" cy="51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B5AEFBC-1268-4A37-B4F8-AD01EE8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87"/>
            <a:ext cx="9144000" cy="50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0E23DB-F2DE-4C72-80E1-C011B377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87887" cy="49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1D6B65-1F9E-4802-9BD7-72C45F2E8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88123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0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4AE83D-4F84-445A-A5D1-94B3CC5F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41B360-8408-4481-97FD-280C3AFA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0614" cy="495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0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D082BE-3B35-4CFD-A307-EFCB1500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3456" cy="49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8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D4BD26-53A2-4FAE-ADC4-3DC53CC1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83226" cy="46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3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DCC62E-46B1-40E3-9B5A-7890ACF3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244"/>
            <a:ext cx="91440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E24AAEC-14F3-4F60-BA59-56DA998E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98"/>
            <a:ext cx="9144000" cy="47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6E5F7D-FADD-4AFE-A5F7-BCF171D8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" y="0"/>
            <a:ext cx="9060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A34C4-9378-49D1-A7E4-8F24685C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76"/>
            <a:ext cx="9144000" cy="47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8CC27D-F67D-41A6-B577-7599526F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2" y="0"/>
            <a:ext cx="8284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579BDA-EA54-4B09-B39B-1A125892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1"/>
            <a:ext cx="9144000" cy="47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0407061-3887-4C59-805B-4217379B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22" y="0"/>
            <a:ext cx="8375755" cy="5143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AEFC480-500B-4F40-BD26-B0B36091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95" y="4742192"/>
            <a:ext cx="2893058" cy="4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1314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e61c6859-b5f9-49ca-bc2f-92273cf318f6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Affichage à l'écran (16:9)</PresentationFormat>
  <Paragraphs>2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Oswald</vt:lpstr>
      <vt:lpstr>Microsoft Sans Serif</vt:lpstr>
      <vt:lpstr>Arial</vt:lpstr>
      <vt:lpstr>Meeting and Report Mind Map by Slidesgo</vt:lpstr>
      <vt:lpstr>Chapter 9: Introduction to Machine Learning for Computer Vision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167</cp:revision>
  <cp:lastPrinted>2022-02-23T14:55:08Z</cp:lastPrinted>
  <dcterms:modified xsi:type="dcterms:W3CDTF">2024-10-24T16:50:45Z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e61c6859-b5f9-49ca-bc2f-92273cf318f6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